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62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2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1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925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4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30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33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841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931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47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47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4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3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6D2181-4560-411E-B872-FBE0AE87695F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190696-C1F5-4F87-8C72-E0E38829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Money Matters Topic </a:t>
            </a:r>
            <a:r>
              <a:rPr lang="en-US" dirty="0"/>
              <a:t>9</a:t>
            </a:r>
            <a:r>
              <a:rPr lang="en-US" dirty="0" smtClean="0"/>
              <a:t>-Money for Retirement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2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Thought to Ponder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00203"/>
          </a:xfrm>
        </p:spPr>
        <p:txBody>
          <a:bodyPr>
            <a:noAutofit/>
          </a:bodyPr>
          <a:lstStyle/>
          <a:p>
            <a:r>
              <a:rPr lang="en-US" sz="2000" dirty="0" smtClean="0"/>
              <a:t>Goal of work. Do you want to work forever? How long will you be able to work? </a:t>
            </a:r>
          </a:p>
          <a:p>
            <a:r>
              <a:rPr lang="en-US" sz="2000" dirty="0" smtClean="0"/>
              <a:t>Consider working long enough to save enough money to live your lifestyle without needing to work anymore.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303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Retirement Money 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581396"/>
            <a:ext cx="6815669" cy="151130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Lottery? Mathematical expectation</a:t>
            </a:r>
          </a:p>
          <a:p>
            <a:r>
              <a:rPr lang="en-US" sz="8000" dirty="0" smtClean="0"/>
              <a:t>Social Security</a:t>
            </a:r>
          </a:p>
          <a:p>
            <a:r>
              <a:rPr lang="en-US" sz="8000" dirty="0" smtClean="0"/>
              <a:t>Pensions</a:t>
            </a:r>
          </a:p>
          <a:p>
            <a:r>
              <a:rPr lang="en-US" sz="8000" dirty="0" smtClean="0"/>
              <a:t>Investments-Topic 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9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Security –Funding 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0382" y="3543301"/>
            <a:ext cx="7759700" cy="1955799"/>
          </a:xfrm>
        </p:spPr>
        <p:txBody>
          <a:bodyPr>
            <a:noAutofit/>
          </a:bodyPr>
          <a:lstStyle/>
          <a:p>
            <a:r>
              <a:rPr lang="en-US" sz="1900" dirty="0" smtClean="0"/>
              <a:t>Part of the Federal Insurance Contributions Act (FICA) of 1935. Funded through taxes on workers. Employees pay 7.65% and employers pay matching 7.65% for this benefit. Capped at $168,600 in 2024. Additional 1.45% for Medicare, which is hospitalization for eligible retirees. Additional .9% for earnings over $200,000 for Medicare. Investopedia is a helpful resources-view it </a:t>
            </a:r>
            <a:r>
              <a:rPr lang="en-US" sz="1900" dirty="0" smtClean="0"/>
              <a:t>now by searching FICA on Investopedia.  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52781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Security-Benefits Paid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Benefits available for retirees, widows of those who paid in, disability, and death of parent. </a:t>
            </a:r>
          </a:p>
          <a:p>
            <a:r>
              <a:rPr lang="en-US" sz="2000" dirty="0" smtClean="0"/>
              <a:t>View website by google searching social security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848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Pensions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460504"/>
          </a:xfrm>
        </p:spPr>
        <p:txBody>
          <a:bodyPr>
            <a:noAutofit/>
          </a:bodyPr>
          <a:lstStyle/>
          <a:p>
            <a:r>
              <a:rPr lang="en-US" sz="2000" dirty="0" smtClean="0"/>
              <a:t>Wikipedia definition-A fund of money added to during an employees working years that is used to pay the employee in retirement. </a:t>
            </a:r>
            <a:r>
              <a:rPr lang="en-US" sz="2000" dirty="0"/>
              <a:t> </a:t>
            </a:r>
            <a:r>
              <a:rPr lang="en-US" sz="2000" dirty="0" smtClean="0"/>
              <a:t>Two styles include guaranteed benefit vs guaranteed contribution. Go explore Wikipedia site and </a:t>
            </a:r>
            <a:r>
              <a:rPr lang="en-US" sz="2000" smtClean="0"/>
              <a:t>search pensions.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68388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30d41e-2c5e-4c17-aa69-3920c9b4b43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A870C2B598C241B305BCAB1F4242B2" ma:contentTypeVersion="18" ma:contentTypeDescription="Create a new document." ma:contentTypeScope="" ma:versionID="72f7a0035e9e3ae1eea23b1d116a4e31">
  <xsd:schema xmlns:xsd="http://www.w3.org/2001/XMLSchema" xmlns:xs="http://www.w3.org/2001/XMLSchema" xmlns:p="http://schemas.microsoft.com/office/2006/metadata/properties" xmlns:ns3="6030d41e-2c5e-4c17-aa69-3920c9b4b43e" xmlns:ns4="8efa2804-0e60-4ae3-80b9-93bd3095a15a" targetNamespace="http://schemas.microsoft.com/office/2006/metadata/properties" ma:root="true" ma:fieldsID="4966983cfd7dd2a595fe30d7e30a96fa" ns3:_="" ns4:_="">
    <xsd:import namespace="6030d41e-2c5e-4c17-aa69-3920c9b4b43e"/>
    <xsd:import namespace="8efa2804-0e60-4ae3-80b9-93bd3095a1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0d41e-2c5e-4c17-aa69-3920c9b4b4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a2804-0e60-4ae3-80b9-93bd3095a1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341276-55B9-4FAC-8D6B-5D225553BD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ED98E7-1D6C-49B4-A2A3-96499219ECD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6030d41e-2c5e-4c17-aa69-3920c9b4b43e"/>
    <ds:schemaRef ds:uri="http://schemas.openxmlformats.org/package/2006/metadata/core-properties"/>
    <ds:schemaRef ds:uri="8efa2804-0e60-4ae3-80b9-93bd3095a15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6BD7E44-F926-476F-B702-4DC67AE705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30d41e-2c5e-4c17-aa69-3920c9b4b43e"/>
    <ds:schemaRef ds:uri="8efa2804-0e60-4ae3-80b9-93bd3095a1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211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Money Matters Topic 9-Money for Retirement</vt:lpstr>
      <vt:lpstr>Thought to Ponder</vt:lpstr>
      <vt:lpstr>Retirement Money Sources</vt:lpstr>
      <vt:lpstr>Social Security –Funding Sources</vt:lpstr>
      <vt:lpstr>Social Security-Benefits Paid</vt:lpstr>
      <vt:lpstr>Pensions</vt:lpstr>
    </vt:vector>
  </TitlesOfParts>
  <Company>HASD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10-Money for Retirement</dc:title>
  <dc:creator>Randy Teter</dc:creator>
  <cp:lastModifiedBy>Randy Teter</cp:lastModifiedBy>
  <cp:revision>11</cp:revision>
  <dcterms:created xsi:type="dcterms:W3CDTF">2023-01-31T20:23:05Z</dcterms:created>
  <dcterms:modified xsi:type="dcterms:W3CDTF">2025-02-04T20:20:01Z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0x01010057A870C2B598C241B305BCAB1F4242B2</vt:lpwstr>
  </property>
</Properties>
</file>